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70" r:id="rId2"/>
    <p:sldId id="277" r:id="rId3"/>
    <p:sldId id="257" r:id="rId4"/>
    <p:sldId id="260" r:id="rId5"/>
    <p:sldId id="261" r:id="rId6"/>
    <p:sldId id="271" r:id="rId7"/>
    <p:sldId id="262" r:id="rId8"/>
    <p:sldId id="263" r:id="rId9"/>
    <p:sldId id="265" r:id="rId10"/>
    <p:sldId id="267" r:id="rId11"/>
    <p:sldId id="268" r:id="rId12"/>
    <p:sldId id="269" r:id="rId13"/>
    <p:sldId id="272" r:id="rId14"/>
    <p:sldId id="273" r:id="rId15"/>
    <p:sldId id="274" r:id="rId16"/>
    <p:sldId id="27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fig" id="{4ED729B6-A289-324C-80BB-5848A63007A2}">
          <p14:sldIdLst>
            <p14:sldId id="270"/>
            <p14:sldId id="277"/>
            <p14:sldId id="257"/>
            <p14:sldId id="260"/>
            <p14:sldId id="261"/>
            <p14:sldId id="271"/>
            <p14:sldId id="262"/>
            <p14:sldId id="263"/>
            <p14:sldId id="265"/>
            <p14:sldId id="267"/>
            <p14:sldId id="268"/>
            <p14:sldId id="269"/>
            <p14:sldId id="272"/>
          </p14:sldIdLst>
        </p14:section>
        <p14:section name="develop" id="{B8DA2BC3-4963-5441-B8FA-729383D7D24C}">
          <p14:sldIdLst>
            <p14:sldId id="273"/>
            <p14:sldId id="27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11"/>
    <p:restoredTop sz="82873"/>
  </p:normalViewPr>
  <p:slideViewPr>
    <p:cSldViewPr snapToGrid="0" snapToObjects="1">
      <p:cViewPr varScale="1">
        <p:scale>
          <a:sx n="102" d="100"/>
          <a:sy n="102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F4F33E-62DA-4E48-A958-62D87C824DC1}" type="datetimeFigureOut">
              <a:rPr lang="en-US" smtClean="0"/>
              <a:t>3/13/59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21B303-3974-7A46-A558-BE8CFC797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44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21B303-3974-7A46-A558-BE8CFC797A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13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3/13/59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eigniter.com/download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127.0.0.1:8080/tutorial" TargetMode="Externa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CodeIgniter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571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731701" cy="4195481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th-TH" dirty="0" smtClean="0"/>
              <a:t>ทำการเปิด </a:t>
            </a:r>
            <a:r>
              <a:rPr lang="en-US" dirty="0" smtClean="0"/>
              <a:t>File </a:t>
            </a:r>
            <a:r>
              <a:rPr lang="en-US" dirty="0" err="1" smtClean="0"/>
              <a:t>config.php</a:t>
            </a:r>
            <a:endParaRPr lang="th-TH" dirty="0"/>
          </a:p>
          <a:p>
            <a:pPr algn="just">
              <a:lnSpc>
                <a:spcPct val="150000"/>
              </a:lnSpc>
            </a:pPr>
            <a:r>
              <a:rPr lang="th-TH" dirty="0" smtClean="0"/>
              <a:t>ทำการใส่ค่า </a:t>
            </a:r>
            <a:r>
              <a:rPr lang="en-US" dirty="0" smtClean="0"/>
              <a:t>‘http://127.0.0.1:8080/tutorial’ </a:t>
            </a:r>
            <a:r>
              <a:rPr lang="th-TH" dirty="0" smtClean="0"/>
              <a:t>ลงใน </a:t>
            </a:r>
            <a:r>
              <a:rPr lang="en-US" dirty="0"/>
              <a:t>$</a:t>
            </a:r>
            <a:r>
              <a:rPr lang="en-US" dirty="0" err="1"/>
              <a:t>config</a:t>
            </a:r>
            <a:r>
              <a:rPr lang="en-US" dirty="0"/>
              <a:t>['</a:t>
            </a:r>
            <a:r>
              <a:rPr lang="en-US" dirty="0" err="1"/>
              <a:t>base_url</a:t>
            </a:r>
            <a:r>
              <a:rPr lang="en-US" dirty="0"/>
              <a:t>'] </a:t>
            </a:r>
            <a:r>
              <a:rPr lang="th-TH" dirty="0" smtClean="0"/>
              <a:t>เพื่อทำการตั้งค่า </a:t>
            </a:r>
            <a:r>
              <a:rPr lang="en-US" dirty="0" err="1" smtClean="0"/>
              <a:t>base_url</a:t>
            </a:r>
            <a:endParaRPr lang="en-US" dirty="0" smtClean="0"/>
          </a:p>
          <a:p>
            <a:pPr algn="just">
              <a:lnSpc>
                <a:spcPct val="150000"/>
              </a:lnSpc>
            </a:pPr>
            <a:r>
              <a:rPr lang="th-TH" dirty="0" smtClean="0"/>
              <a:t>ทำการลบค่า </a:t>
            </a:r>
            <a:r>
              <a:rPr lang="en-US" dirty="0" err="1" smtClean="0"/>
              <a:t>index.php</a:t>
            </a:r>
            <a:r>
              <a:rPr lang="en-US" dirty="0" smtClean="0"/>
              <a:t> </a:t>
            </a:r>
            <a:r>
              <a:rPr lang="th-TH" dirty="0" smtClean="0"/>
              <a:t>ใน </a:t>
            </a:r>
            <a:r>
              <a:rPr lang="en-US" dirty="0"/>
              <a:t>$</a:t>
            </a:r>
            <a:r>
              <a:rPr lang="en-US" dirty="0" err="1"/>
              <a:t>config</a:t>
            </a:r>
            <a:r>
              <a:rPr lang="en-US" dirty="0"/>
              <a:t>['</a:t>
            </a:r>
            <a:r>
              <a:rPr lang="en-US" dirty="0" err="1"/>
              <a:t>index_page</a:t>
            </a:r>
            <a:r>
              <a:rPr lang="en-US" dirty="0" smtClean="0"/>
              <a:t>']</a:t>
            </a:r>
            <a:r>
              <a:rPr lang="th-TH" dirty="0" smtClean="0"/>
              <a:t> เพื่อทำการลบ</a:t>
            </a:r>
            <a:r>
              <a:rPr lang="en-US" dirty="0" smtClean="0"/>
              <a:t> default </a:t>
            </a:r>
            <a:r>
              <a:rPr lang="en-US" dirty="0" err="1" smtClean="0"/>
              <a:t>index.php</a:t>
            </a:r>
            <a:r>
              <a:rPr lang="en-US" dirty="0" smtClean="0"/>
              <a:t> </a:t>
            </a:r>
            <a:r>
              <a:rPr lang="th-TH" dirty="0" smtClean="0"/>
              <a:t>ใน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th-TH" dirty="0" smtClean="0"/>
              <a:t>กรณีที่ใช้การ </a:t>
            </a:r>
            <a:r>
              <a:rPr lang="en-US" dirty="0" smtClean="0"/>
              <a:t>function </a:t>
            </a:r>
            <a:r>
              <a:rPr lang="th-TH" dirty="0" smtClean="0"/>
              <a:t>ในการ </a:t>
            </a:r>
            <a:r>
              <a:rPr lang="en-US" dirty="0" smtClean="0"/>
              <a:t>generate link </a:t>
            </a:r>
            <a:r>
              <a:rPr lang="th-TH" dirty="0" smtClean="0"/>
              <a:t>ของ </a:t>
            </a:r>
            <a:r>
              <a:rPr lang="en-US" dirty="0" err="1" smtClean="0"/>
              <a:t>codeIgniter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76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514" y="1603244"/>
            <a:ext cx="61214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59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database connection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731701" cy="4195481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th-TH" dirty="0" smtClean="0"/>
              <a:t>ทำการเปิด </a:t>
            </a:r>
            <a:r>
              <a:rPr lang="en-US" dirty="0" smtClean="0"/>
              <a:t>File </a:t>
            </a:r>
            <a:r>
              <a:rPr lang="en-US" dirty="0" err="1" smtClean="0"/>
              <a:t>database.php</a:t>
            </a:r>
            <a:endParaRPr lang="th-TH" dirty="0"/>
          </a:p>
          <a:p>
            <a:pPr>
              <a:lnSpc>
                <a:spcPct val="150000"/>
              </a:lnSpc>
            </a:pPr>
            <a:r>
              <a:rPr lang="th-TH" dirty="0" smtClean="0"/>
              <a:t>ทำการใส่ค่า</a:t>
            </a: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th-TH" dirty="0"/>
              <a:t>ใน </a:t>
            </a:r>
            <a:r>
              <a:rPr lang="en-US" dirty="0"/>
              <a:t>$</a:t>
            </a:r>
            <a:r>
              <a:rPr lang="en-US" dirty="0" err="1"/>
              <a:t>db</a:t>
            </a:r>
            <a:r>
              <a:rPr lang="en-US" dirty="0"/>
              <a:t>[‘default</a:t>
            </a:r>
            <a:r>
              <a:rPr lang="en-US" dirty="0" smtClean="0"/>
              <a:t>’] </a:t>
            </a:r>
            <a:r>
              <a:rPr lang="th-TH" dirty="0" smtClean="0"/>
              <a:t>ดังนี้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'hostname</a:t>
            </a:r>
            <a:r>
              <a:rPr lang="en-US" dirty="0"/>
              <a:t>' =&gt; </a:t>
            </a:r>
            <a:r>
              <a:rPr lang="en-US" dirty="0" smtClean="0"/>
              <a:t>'</a:t>
            </a:r>
            <a:r>
              <a:rPr lang="en-US" dirty="0" err="1" smtClean="0"/>
              <a:t>localhost</a:t>
            </a:r>
            <a:r>
              <a:rPr lang="en-US" dirty="0" smtClean="0"/>
              <a:t>’</a:t>
            </a:r>
            <a:br>
              <a:rPr lang="en-US" dirty="0" smtClean="0"/>
            </a:br>
            <a:r>
              <a:rPr lang="en-US" dirty="0" smtClean="0"/>
              <a:t>,'username</a:t>
            </a:r>
            <a:r>
              <a:rPr lang="en-US" dirty="0"/>
              <a:t>' =&gt; </a:t>
            </a:r>
            <a:r>
              <a:rPr lang="en-US" dirty="0" smtClean="0"/>
              <a:t>'root’</a:t>
            </a:r>
            <a:br>
              <a:rPr lang="en-US" dirty="0" smtClean="0"/>
            </a:br>
            <a:r>
              <a:rPr lang="en-US" dirty="0" smtClean="0"/>
              <a:t>,</a:t>
            </a:r>
            <a:r>
              <a:rPr lang="en-US" dirty="0"/>
              <a:t>	'password' =&gt; </a:t>
            </a:r>
            <a:r>
              <a:rPr lang="en-US" dirty="0" smtClean="0"/>
              <a:t>'root’</a:t>
            </a:r>
            <a:br>
              <a:rPr lang="en-US" dirty="0" smtClean="0"/>
            </a:br>
            <a:r>
              <a:rPr lang="en-US" dirty="0" smtClean="0"/>
              <a:t>,</a:t>
            </a:r>
            <a:r>
              <a:rPr lang="en-US" dirty="0"/>
              <a:t>	'database' =&gt; </a:t>
            </a:r>
            <a:r>
              <a:rPr lang="en-US" dirty="0" smtClean="0"/>
              <a:t>'</a:t>
            </a:r>
            <a:r>
              <a:rPr lang="en-US" dirty="0" err="1" smtClean="0"/>
              <a:t>tutorial_db</a:t>
            </a:r>
            <a:r>
              <a:rPr lang="en-US" dirty="0" smtClean="0"/>
              <a:t>’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535" y="1483290"/>
            <a:ext cx="5073214" cy="487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00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database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4134940"/>
          </a:xfrm>
        </p:spPr>
        <p:txBody>
          <a:bodyPr/>
          <a:lstStyle/>
          <a:p>
            <a:r>
              <a:rPr lang="th-TH" dirty="0" smtClean="0"/>
              <a:t>ทำการเปิด </a:t>
            </a:r>
            <a:r>
              <a:rPr lang="en-US" dirty="0" err="1" smtClean="0"/>
              <a:t>phpMyAdmin</a:t>
            </a:r>
            <a:r>
              <a:rPr lang="en-US" dirty="0" smtClean="0"/>
              <a:t> </a:t>
            </a:r>
            <a:r>
              <a:rPr lang="th-TH" dirty="0" smtClean="0"/>
              <a:t>และทำการสร้าง </a:t>
            </a:r>
            <a:r>
              <a:rPr lang="en-US" dirty="0" smtClean="0"/>
              <a:t>database</a:t>
            </a:r>
            <a:r>
              <a:rPr lang="th-TH" dirty="0" smtClean="0"/>
              <a:t> ชื่อว่า</a:t>
            </a:r>
            <a:r>
              <a:rPr lang="en-US" dirty="0" smtClean="0"/>
              <a:t> </a:t>
            </a:r>
            <a:r>
              <a:rPr lang="en-US" dirty="0" err="1" smtClean="0"/>
              <a:t>tutorial_db</a:t>
            </a:r>
            <a:endParaRPr lang="en-US" dirty="0" smtClean="0"/>
          </a:p>
          <a:p>
            <a:r>
              <a:rPr lang="th-TH" dirty="0" smtClean="0"/>
              <a:t>ทำการสร้าง </a:t>
            </a:r>
            <a:r>
              <a:rPr lang="en-US" dirty="0" smtClean="0"/>
              <a:t>table </a:t>
            </a:r>
            <a:r>
              <a:rPr lang="th-TH" dirty="0" smtClean="0"/>
              <a:t>ชื่อ </a:t>
            </a:r>
            <a:r>
              <a:rPr lang="en-US" dirty="0" smtClean="0"/>
              <a:t>customers </a:t>
            </a:r>
            <a:r>
              <a:rPr lang="th-TH" dirty="0" smtClean="0"/>
              <a:t>โดยมีรายละเอียดดังนี้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565744"/>
              </p:ext>
            </p:extLst>
          </p:nvPr>
        </p:nvGraphicFramePr>
        <p:xfrm>
          <a:off x="1542412" y="3381249"/>
          <a:ext cx="7612120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2424"/>
                <a:gridCol w="1522424"/>
                <a:gridCol w="922199"/>
                <a:gridCol w="1572528"/>
                <a:gridCol w="2072545"/>
              </a:tblGrid>
              <a:tr h="31741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Field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Auto increment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custId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firstname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(50)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lastname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(50)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email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(50)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c_date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timestamp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 smtClean="0"/>
                        <a:t>current_timestamp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0188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View Customer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codeigniter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698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Layout 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ทำการสร้างไฟล์ </a:t>
            </a:r>
            <a:r>
              <a:rPr lang="en-US" dirty="0" err="1" smtClean="0"/>
              <a:t>layout.php</a:t>
            </a:r>
            <a:r>
              <a:rPr lang="en-US" dirty="0" smtClean="0"/>
              <a:t> </a:t>
            </a:r>
            <a:r>
              <a:rPr lang="th-TH" dirty="0" smtClean="0"/>
              <a:t>ที่ </a:t>
            </a:r>
            <a:r>
              <a:rPr lang="en-US" dirty="0" smtClean="0"/>
              <a:t>(tutorial/application/views)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ทำการใส่ </a:t>
            </a:r>
            <a:r>
              <a:rPr lang="en-US" dirty="0" smtClean="0"/>
              <a:t>html </a:t>
            </a:r>
            <a:r>
              <a:rPr lang="th-TH" dirty="0" smtClean="0"/>
              <a:t>โดยประกอบด้วย </a:t>
            </a:r>
            <a:r>
              <a:rPr lang="en-US" dirty="0" err="1" smtClean="0"/>
              <a:t>nav</a:t>
            </a:r>
            <a:r>
              <a:rPr lang="en-US" dirty="0" smtClean="0"/>
              <a:t> </a:t>
            </a:r>
            <a:r>
              <a:rPr lang="en-US" dirty="0" err="1" smtClean="0"/>
              <a:t>mene</a:t>
            </a:r>
            <a:r>
              <a:rPr lang="en-US" dirty="0" smtClean="0"/>
              <a:t> </a:t>
            </a:r>
            <a:r>
              <a:rPr lang="th-TH" dirty="0" smtClean="0"/>
              <a:t>และ </a:t>
            </a:r>
            <a:r>
              <a:rPr lang="en-US" dirty="0" smtClean="0"/>
              <a:t>container </a:t>
            </a:r>
            <a:r>
              <a:rPr lang="th-TH" dirty="0" smtClean="0"/>
              <a:t>เพื่อสร้าง </a:t>
            </a:r>
            <a:r>
              <a:rPr lang="en-US" dirty="0" smtClean="0"/>
              <a:t>template </a:t>
            </a:r>
            <a:r>
              <a:rPr lang="th-TH" dirty="0" smtClean="0"/>
              <a:t>หลัก โดยในส่วนของ </a:t>
            </a:r>
            <a:r>
              <a:rPr lang="en-US" dirty="0" smtClean="0"/>
              <a:t>content </a:t>
            </a:r>
            <a:r>
              <a:rPr lang="th-TH" dirty="0" smtClean="0"/>
              <a:t>ของ </a:t>
            </a:r>
            <a:r>
              <a:rPr lang="en-US" dirty="0" smtClean="0"/>
              <a:t>container</a:t>
            </a:r>
            <a:br>
              <a:rPr lang="en-US" dirty="0" smtClean="0"/>
            </a:br>
            <a:r>
              <a:rPr lang="th-TH" dirty="0" smtClean="0"/>
              <a:t>ให้ใส่ </a:t>
            </a:r>
            <a:r>
              <a:rPr lang="en-US" dirty="0" smtClean="0"/>
              <a:t>Code </a:t>
            </a:r>
            <a:r>
              <a:rPr lang="th-TH" dirty="0" smtClean="0"/>
              <a:t>ดังนี้</a:t>
            </a:r>
            <a:br>
              <a:rPr lang="th-TH" dirty="0" smtClean="0"/>
            </a:b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&lt;?</a:t>
            </a:r>
            <a:r>
              <a:rPr lang="en-US" sz="1600" dirty="0" err="1" smtClean="0">
                <a:latin typeface="Tahoma" charset="0"/>
                <a:ea typeface="Tahoma" charset="0"/>
                <a:cs typeface="Tahoma" charset="0"/>
              </a:rPr>
              <a:t>php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 (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isset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($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yeild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) &amp;&amp; !empty($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yeild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))? print $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yeild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:''; ?&gt;</a:t>
            </a:r>
          </a:p>
          <a:p>
            <a:pPr>
              <a:lnSpc>
                <a:spcPct val="150000"/>
              </a:lnSpc>
            </a:pP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ในส่วนที่เป็น 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Hyperlink </a:t>
            </a: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ให้ใช้ 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function anchor </a:t>
            </a: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ของ </a:t>
            </a:r>
            <a:r>
              <a:rPr lang="en-US" dirty="0" err="1" smtClean="0">
                <a:latin typeface="Tahoma" charset="0"/>
                <a:ea typeface="Tahoma" charset="0"/>
                <a:cs typeface="Tahoma" charset="0"/>
              </a:rPr>
              <a:t>codeIgniter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แทน ดังนี้</a:t>
            </a:r>
            <a:br>
              <a:rPr lang="th-TH" dirty="0" smtClean="0">
                <a:latin typeface="Tahoma" charset="0"/>
                <a:ea typeface="Tahoma" charset="0"/>
                <a:cs typeface="Tahoma" charset="0"/>
              </a:rPr>
            </a:b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&lt;?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php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  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echo anchor(‘link </a:t>
            </a:r>
            <a:r>
              <a:rPr lang="en-US" sz="1600" dirty="0" err="1" smtClean="0">
                <a:latin typeface="Tahoma" charset="0"/>
                <a:ea typeface="Tahoma" charset="0"/>
                <a:cs typeface="Tahoma" charset="0"/>
              </a:rPr>
              <a:t>url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’, ‘label’, array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('class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'=&gt; ‘</a:t>
            </a:r>
            <a:r>
              <a:rPr lang="en-US" sz="1600" dirty="0" err="1" smtClean="0">
                <a:latin typeface="Tahoma" charset="0"/>
                <a:ea typeface="Tahoma" charset="0"/>
                <a:cs typeface="Tahoma" charset="0"/>
              </a:rPr>
              <a:t>classe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 name’)); ?&gt;</a:t>
            </a:r>
          </a:p>
        </p:txBody>
      </p:sp>
    </p:spTree>
    <p:extLst>
      <p:ext uri="{BB962C8B-B14F-4D97-AF65-F5344CB8AC3E}">
        <p14:creationId xmlns:p14="http://schemas.microsoft.com/office/powerpoint/2010/main" val="8124267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Layout 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241" y="1312225"/>
            <a:ext cx="5094445" cy="5126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998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View Customer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46551" cy="4195481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th-TH" dirty="0" smtClean="0"/>
              <a:t>ทำการสร้างไฟล์ </a:t>
            </a:r>
            <a:r>
              <a:rPr lang="en-US" dirty="0" err="1" smtClean="0"/>
              <a:t>view_customer.php</a:t>
            </a:r>
            <a:r>
              <a:rPr lang="en-US" dirty="0" smtClean="0"/>
              <a:t> </a:t>
            </a:r>
            <a:r>
              <a:rPr lang="th-TH" dirty="0" smtClean="0"/>
              <a:t>ที่ </a:t>
            </a:r>
            <a:r>
              <a:rPr lang="en-US" dirty="0" smtClean="0"/>
              <a:t>(tutorial/application/views)</a:t>
            </a:r>
          </a:p>
          <a:p>
            <a:pPr algn="just">
              <a:lnSpc>
                <a:spcPct val="150000"/>
              </a:lnSpc>
            </a:pPr>
            <a:r>
              <a:rPr lang="th-TH" dirty="0" smtClean="0"/>
              <a:t>ทำการใส่ </a:t>
            </a:r>
            <a:r>
              <a:rPr lang="en-US" dirty="0" smtClean="0"/>
              <a:t>Code </a:t>
            </a:r>
            <a:r>
              <a:rPr lang="th-TH" dirty="0" smtClean="0"/>
              <a:t>ตามภาพ เพื่อทำการแสดงตาราง </a:t>
            </a:r>
            <a:r>
              <a:rPr lang="en-US" dirty="0" smtClean="0"/>
              <a:t>Customer </a:t>
            </a:r>
            <a:r>
              <a:rPr lang="th-TH" dirty="0" smtClean="0"/>
              <a:t>จาก </a:t>
            </a:r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15408" y="23674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117" y="1385110"/>
            <a:ext cx="5323735" cy="501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865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PHP Framework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MVC Design Pattern 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Model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View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Controller</a:t>
            </a:r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CodeIgniter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297488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Download </a:t>
            </a:r>
            <a:r>
              <a:rPr lang="en-US" dirty="0" err="1" smtClean="0">
                <a:latin typeface="Tahoma" charset="0"/>
                <a:ea typeface="Tahoma" charset="0"/>
                <a:cs typeface="Tahoma" charset="0"/>
              </a:rPr>
              <a:t>CodeIgniter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en-US" dirty="0" err="1" smtClean="0">
                <a:latin typeface="Tahoma" charset="0"/>
                <a:ea typeface="Tahoma" charset="0"/>
                <a:cs typeface="Tahoma" charset="0"/>
              </a:rPr>
              <a:t>จาก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en-US" dirty="0">
                <a:latin typeface="Tahoma" charset="0"/>
                <a:ea typeface="Tahoma" charset="0"/>
                <a:cs typeface="Tahoma" charset="0"/>
                <a:hlinkClick r:id="rId3"/>
              </a:rPr>
              <a:t>https://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  <a:hlinkClick r:id="rId3"/>
              </a:rPr>
              <a:t>www.codeigniter.com/download</a:t>
            </a:r>
            <a:endParaRPr lang="en-US" dirty="0" smtClean="0">
              <a:latin typeface="Tahoma" charset="0"/>
              <a:ea typeface="Tahoma" charset="0"/>
              <a:cs typeface="Tahoma" charset="0"/>
            </a:endParaRPr>
          </a:p>
          <a:p>
            <a:pPr>
              <a:lnSpc>
                <a:spcPct val="150000"/>
              </a:lnSpc>
            </a:pP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หลังจาก 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Download </a:t>
            </a: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เสร็จให้ทำการแตกไฟล์จะได้ 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Folder CodeIgniter-3.0.4</a:t>
            </a:r>
            <a:endParaRPr lang="en-US" dirty="0">
              <a:latin typeface="Tahoma" charset="0"/>
              <a:ea typeface="Tahoma" charset="0"/>
              <a:cs typeface="Tahom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5779" y="2052918"/>
            <a:ext cx="5564684" cy="380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CodeIgniter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5059493" cy="4195481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ทำการย้าย Folder ไปไว้ใน Root ของ PHP Server และทำการเปลี่ยนชื่อ Folder ตามต้องการ โดยในที่นี่เป็น tutorial</a:t>
            </a:r>
            <a:endParaRPr lang="en-US" dirty="0" smtClean="0"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</a:pPr>
            <a:r>
              <a:rPr lang="th-TH" dirty="0">
                <a:latin typeface="Tahoma" charset="0"/>
                <a:ea typeface="Tahoma" charset="0"/>
                <a:cs typeface="Tahoma" charset="0"/>
              </a:rPr>
              <a:t>ทำการเปิด Folder Project ด้วยโปรแกรม Sublime โดยจะเป็นโครงสร้างของโปรเจค ดังภาพ</a:t>
            </a:r>
            <a:endParaRPr lang="en-US" dirty="0">
              <a:latin typeface="Tahoma" charset="0"/>
              <a:ea typeface="Tahoma" charset="0"/>
              <a:cs typeface="Tahom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218" y="1468677"/>
            <a:ext cx="35306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60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CodeIgniter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4412142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th-TH" dirty="0"/>
              <a:t>ทดสอบ Run โปรแกรมโดยเข้าไปที่ </a:t>
            </a:r>
            <a:r>
              <a:rPr lang="th-TH" dirty="0">
                <a:hlinkClick r:id="rId2"/>
              </a:rPr>
              <a:t>http://127.0.0.1:8080/tutorial</a:t>
            </a:r>
            <a:r>
              <a:rPr lang="th-TH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th-TH" dirty="0" smtClean="0"/>
              <a:t>จะ</a:t>
            </a:r>
            <a:r>
              <a:rPr lang="th-TH" dirty="0"/>
              <a:t>ปรากฏหน้าจอดังภาพ</a:t>
            </a:r>
          </a:p>
          <a:p>
            <a:pPr algn="just">
              <a:lnSpc>
                <a:spcPct val="150000"/>
              </a:lnSpc>
            </a:pPr>
            <a:endParaRPr lang="en-US" dirty="0">
              <a:latin typeface="Tahoma" charset="0"/>
              <a:ea typeface="Tahoma" charset="0"/>
              <a:cs typeface="Tahom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472" y="1853248"/>
            <a:ext cx="6607805" cy="393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Config</a:t>
            </a:r>
            <a:r>
              <a:rPr lang="en-US" dirty="0" smtClean="0"/>
              <a:t>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115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Remove </a:t>
            </a:r>
            <a:r>
              <a:rPr lang="en-US" dirty="0" err="1" smtClean="0"/>
              <a:t>index.php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548008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th-TH" dirty="0" smtClean="0"/>
              <a:t>ไปที่ </a:t>
            </a:r>
            <a:r>
              <a:rPr lang="en-US" dirty="0" smtClean="0"/>
              <a:t>Path tutorial </a:t>
            </a:r>
            <a:r>
              <a:rPr lang="th-TH" dirty="0" smtClean="0"/>
              <a:t>จากโปรแกร </a:t>
            </a:r>
            <a:r>
              <a:rPr lang="en-US" dirty="0" smtClean="0"/>
              <a:t>Sublime </a:t>
            </a:r>
            <a:br>
              <a:rPr lang="en-US" dirty="0" smtClean="0"/>
            </a:br>
            <a:r>
              <a:rPr lang="th-TH" dirty="0" smtClean="0"/>
              <a:t>ทำการ </a:t>
            </a:r>
            <a:r>
              <a:rPr lang="en-US" dirty="0" smtClean="0"/>
              <a:t>New File </a:t>
            </a:r>
            <a:r>
              <a:rPr lang="th-TH" dirty="0" smtClean="0"/>
              <a:t>ชื่อว่า </a:t>
            </a:r>
            <a:r>
              <a:rPr lang="en-US" dirty="0" smtClean="0"/>
              <a:t>.</a:t>
            </a:r>
            <a:r>
              <a:rPr lang="en-US" dirty="0" err="1" smtClean="0"/>
              <a:t>htaccess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th-TH" dirty="0" smtClean="0"/>
              <a:t>เพื่อทำหน้าที่ในการตัด </a:t>
            </a:r>
            <a:r>
              <a:rPr lang="en-US" dirty="0" err="1" smtClean="0"/>
              <a:t>index.php</a:t>
            </a:r>
            <a:r>
              <a:rPr lang="en-US" dirty="0" smtClean="0"/>
              <a:t> </a:t>
            </a:r>
            <a:r>
              <a:rPr lang="th-TH" dirty="0" smtClean="0"/>
              <a:t>ใน </a:t>
            </a:r>
            <a:r>
              <a:rPr lang="en-US" dirty="0" smtClean="0"/>
              <a:t>URL</a:t>
            </a:r>
            <a:endParaRPr lang="th-TH" dirty="0" smtClean="0"/>
          </a:p>
          <a:p>
            <a:pPr>
              <a:lnSpc>
                <a:spcPct val="150000"/>
              </a:lnSpc>
            </a:pPr>
            <a:r>
              <a:rPr lang="th-TH" dirty="0" smtClean="0"/>
              <a:t>ทำการพิมพ์ข้อความตามภาพลงใน </a:t>
            </a:r>
            <a:r>
              <a:rPr lang="en-US" dirty="0" smtClean="0"/>
              <a:t>File .</a:t>
            </a:r>
            <a:r>
              <a:rPr lang="en-US" dirty="0" err="1" smtClean="0"/>
              <a:t>htaccess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486" y="2434498"/>
            <a:ext cx="5303033" cy="184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load library and 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731701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ทำการกด </a:t>
            </a:r>
            <a:r>
              <a:rPr lang="en-US" dirty="0" smtClean="0"/>
              <a:t>short key (command + p) </a:t>
            </a:r>
            <a:r>
              <a:rPr lang="th-TH" dirty="0" smtClean="0"/>
              <a:t>และพิมพ์คำว่า </a:t>
            </a:r>
            <a:r>
              <a:rPr lang="en-US" dirty="0" err="1" smtClean="0"/>
              <a:t>autoload.php</a:t>
            </a:r>
            <a:r>
              <a:rPr lang="en-US" dirty="0" smtClean="0"/>
              <a:t> </a:t>
            </a:r>
            <a:r>
              <a:rPr lang="th-TH" dirty="0" smtClean="0"/>
              <a:t/>
            </a:r>
            <a:br>
              <a:rPr lang="th-TH" dirty="0" smtClean="0"/>
            </a:br>
            <a:r>
              <a:rPr lang="th-TH" dirty="0" smtClean="0"/>
              <a:t>จากนั้นทำการกด </a:t>
            </a:r>
            <a:r>
              <a:rPr lang="en-US" dirty="0" smtClean="0"/>
              <a:t>Enter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ทำการใส่ค่า </a:t>
            </a:r>
            <a:r>
              <a:rPr lang="en-US" dirty="0" smtClean="0"/>
              <a:t>‘database’ </a:t>
            </a:r>
            <a:r>
              <a:rPr lang="th-TH" dirty="0" smtClean="0"/>
              <a:t>ใน</a:t>
            </a:r>
            <a:r>
              <a:rPr lang="en-US" dirty="0" smtClean="0"/>
              <a:t> $</a:t>
            </a:r>
            <a:r>
              <a:rPr lang="en-US" dirty="0" err="1" smtClean="0"/>
              <a:t>autoload</a:t>
            </a:r>
            <a:r>
              <a:rPr lang="en-US" dirty="0" smtClean="0"/>
              <a:t>['libraries’]</a:t>
            </a:r>
            <a:r>
              <a:rPr lang="th-TH" dirty="0" smtClean="0"/>
              <a:t> เพื่อทำการ </a:t>
            </a:r>
            <a:br>
              <a:rPr lang="th-TH" dirty="0" smtClean="0"/>
            </a:br>
            <a:r>
              <a:rPr lang="en-US" dirty="0" smtClean="0"/>
              <a:t>load database library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ทำการใส่ค่า </a:t>
            </a:r>
            <a:r>
              <a:rPr lang="en-US" dirty="0" smtClean="0"/>
              <a:t>‘form’, ‘</a:t>
            </a:r>
            <a:r>
              <a:rPr lang="en-US" dirty="0" err="1" smtClean="0"/>
              <a:t>url</a:t>
            </a:r>
            <a:r>
              <a:rPr lang="en-US" dirty="0" smtClean="0"/>
              <a:t>’ </a:t>
            </a:r>
            <a:r>
              <a:rPr lang="th-TH" dirty="0" smtClean="0"/>
              <a:t>ใน </a:t>
            </a:r>
            <a:r>
              <a:rPr lang="en-US" dirty="0" smtClean="0"/>
              <a:t>$</a:t>
            </a:r>
            <a:r>
              <a:rPr lang="en-US" dirty="0" err="1" smtClean="0"/>
              <a:t>autoload</a:t>
            </a:r>
            <a:r>
              <a:rPr lang="en-US" dirty="0" smtClean="0"/>
              <a:t>[‘helper’] </a:t>
            </a:r>
            <a:r>
              <a:rPr lang="th-TH" dirty="0" smtClean="0"/>
              <a:t>เพื่อทำการ </a:t>
            </a:r>
            <a:r>
              <a:rPr lang="en-US" dirty="0" smtClean="0"/>
              <a:t>load helper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53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load library and helper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144" y="1357769"/>
            <a:ext cx="61214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762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402</TotalTime>
  <Words>329</Words>
  <Application>Microsoft Macintosh PowerPoint</Application>
  <PresentationFormat>Widescreen</PresentationFormat>
  <Paragraphs>76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Angsana New</vt:lpstr>
      <vt:lpstr>Arial</vt:lpstr>
      <vt:lpstr>Calibri</vt:lpstr>
      <vt:lpstr>Century Gothic</vt:lpstr>
      <vt:lpstr>Tahoma</vt:lpstr>
      <vt:lpstr>Wingdings 3</vt:lpstr>
      <vt:lpstr>Ion</vt:lpstr>
      <vt:lpstr>CodeIgniter</vt:lpstr>
      <vt:lpstr>Introduction</vt:lpstr>
      <vt:lpstr>Setup CodeIgniter</vt:lpstr>
      <vt:lpstr>Setup CodeIgniter</vt:lpstr>
      <vt:lpstr>Setup CodeIgniter</vt:lpstr>
      <vt:lpstr>Config Project</vt:lpstr>
      <vt:lpstr>Remove index.php</vt:lpstr>
      <vt:lpstr>Auto load library and helper</vt:lpstr>
      <vt:lpstr>Auto load library and helper</vt:lpstr>
      <vt:lpstr>Setup config file</vt:lpstr>
      <vt:lpstr>Setup config file</vt:lpstr>
      <vt:lpstr>Setup database connection</vt:lpstr>
      <vt:lpstr>Create database</vt:lpstr>
      <vt:lpstr>View Customer</vt:lpstr>
      <vt:lpstr>Create Layout View</vt:lpstr>
      <vt:lpstr>Create Layout View</vt:lpstr>
      <vt:lpstr>Create View Customer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Codeigniter</dc:title>
  <dc:creator>Microsoft Office User</dc:creator>
  <cp:lastModifiedBy>Microsoft Office User</cp:lastModifiedBy>
  <cp:revision>18</cp:revision>
  <dcterms:created xsi:type="dcterms:W3CDTF">2016-03-13T09:57:44Z</dcterms:created>
  <dcterms:modified xsi:type="dcterms:W3CDTF">2016-03-13T16:44:09Z</dcterms:modified>
</cp:coreProperties>
</file>

<file path=docProps/thumbnail.jpeg>
</file>